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lack" panose="020F0502020204030204" pitchFamily="34" charset="0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Trebuchet MS" panose="020B070302020209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4ID0MW+58A5oAZz0iuzSAYbU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3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-12900" y="1200195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1884798"/>
            <a:ext cx="6192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Team Name : CAGE Decoders</a:t>
            </a:r>
            <a:endParaRPr sz="24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93287" y="226976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eam </a:t>
            </a:r>
            <a:r>
              <a:rPr lang="e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io 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" sz="17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0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Date : 20.9.2022</a:t>
            </a:r>
            <a:endParaRPr sz="20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F8F80-E698-11DB-BDE7-61246766F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22" y="361763"/>
            <a:ext cx="3589777" cy="5546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838001-EA3F-88C5-845A-E9B2532FC113}"/>
              </a:ext>
            </a:extLst>
          </p:cNvPr>
          <p:cNvSpPr txBox="1"/>
          <p:nvPr/>
        </p:nvSpPr>
        <p:spPr>
          <a:xfrm>
            <a:off x="93287" y="2724977"/>
            <a:ext cx="4672482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bg1"/>
                </a:solidFill>
              </a:rPr>
              <a:t>Calvin Davis S.R	312421104028</a:t>
            </a:r>
          </a:p>
          <a:p>
            <a:pPr>
              <a:lnSpc>
                <a:spcPct val="150000"/>
              </a:lnSpc>
            </a:pPr>
            <a:r>
              <a:rPr lang="en-IN" sz="1400" dirty="0" err="1">
                <a:solidFill>
                  <a:schemeClr val="bg1"/>
                </a:solidFill>
              </a:rPr>
              <a:t>Annlyn</a:t>
            </a:r>
            <a:r>
              <a:rPr lang="en-IN" sz="1400" dirty="0">
                <a:solidFill>
                  <a:schemeClr val="bg1"/>
                </a:solidFill>
              </a:rPr>
              <a:t> Bright A	312421104016</a:t>
            </a:r>
          </a:p>
          <a:p>
            <a:pPr>
              <a:lnSpc>
                <a:spcPct val="150000"/>
              </a:lnSpc>
            </a:pPr>
            <a:r>
              <a:rPr lang="en-IN" sz="1400" dirty="0" err="1">
                <a:solidFill>
                  <a:schemeClr val="bg1"/>
                </a:solidFill>
              </a:rPr>
              <a:t>Gowdham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sz="1400" dirty="0">
                <a:solidFill>
                  <a:schemeClr val="bg1"/>
                </a:solidFill>
              </a:rPr>
              <a:t>M	312421104044</a:t>
            </a:r>
          </a:p>
          <a:p>
            <a:pPr>
              <a:lnSpc>
                <a:spcPct val="150000"/>
              </a:lnSpc>
            </a:pPr>
            <a:r>
              <a:rPr lang="en-IN" sz="1400" dirty="0" err="1">
                <a:solidFill>
                  <a:schemeClr val="bg1"/>
                </a:solidFill>
              </a:rPr>
              <a:t>Eugine</a:t>
            </a:r>
            <a:r>
              <a:rPr lang="en-IN" sz="1400" dirty="0">
                <a:solidFill>
                  <a:schemeClr val="bg1"/>
                </a:solidFill>
              </a:rPr>
              <a:t> Carmel P	312421104039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Thank You</a:t>
            </a:r>
            <a:endParaRPr sz="3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BFED38-B99E-413D-2193-105B2FC2E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python emotions.py --mode display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189A02-19EB-34F5-BEC7-D7391C0E0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Calvin Davis S.R</a:t>
            </a:r>
          </a:p>
          <a:p>
            <a:r>
              <a:rPr lang="en-IN" dirty="0" err="1"/>
              <a:t>Annlyn</a:t>
            </a:r>
            <a:r>
              <a:rPr lang="en-IN" dirty="0"/>
              <a:t> Bright .A</a:t>
            </a:r>
          </a:p>
          <a:p>
            <a:r>
              <a:rPr lang="en-IN" dirty="0" err="1"/>
              <a:t>Gowdham</a:t>
            </a:r>
            <a:r>
              <a:rPr lang="en-IN" dirty="0"/>
              <a:t> M</a:t>
            </a:r>
          </a:p>
          <a:p>
            <a:r>
              <a:rPr lang="en-IN" dirty="0" err="1"/>
              <a:t>Eugine</a:t>
            </a:r>
            <a:r>
              <a:rPr lang="en-IN" dirty="0"/>
              <a:t> Carmel .P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246743" y="118236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Problem Statement?</a:t>
            </a:r>
            <a:endParaRPr sz="2000" dirty="0"/>
          </a:p>
        </p:txBody>
      </p:sp>
      <p:sp>
        <p:nvSpPr>
          <p:cNvPr id="348" name="Google Shape;348;p2"/>
          <p:cNvSpPr txBox="1"/>
          <p:nvPr/>
        </p:nvSpPr>
        <p:spPr>
          <a:xfrm>
            <a:off x="246743" y="1892916"/>
            <a:ext cx="8565661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Getting video analytics of different parameters from the video recording will help us to resolve many operational issues at the branches.</a:t>
            </a:r>
            <a:endParaRPr lang="en-IN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-IN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latin typeface="Lato"/>
                <a:ea typeface="Lato"/>
                <a:cs typeface="Lato"/>
                <a:sym typeface="Lato"/>
              </a:rPr>
              <a:t>So, We decided to access &amp; maintain prior security infrastructures and a safe environment for the users and the workers by video analysis.</a:t>
            </a:r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enhance surveillance by AI and machine leaning environments in order to make India a Digital India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7EF86-84BF-9384-B0DD-2826EBC7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536029" y="12116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endParaRPr sz="2000" dirty="0"/>
          </a:p>
        </p:txBody>
      </p:sp>
      <p:sp>
        <p:nvSpPr>
          <p:cNvPr id="354" name="Google Shape;354;p3"/>
          <p:cNvSpPr txBox="1"/>
          <p:nvPr/>
        </p:nvSpPr>
        <p:spPr>
          <a:xfrm>
            <a:off x="536029" y="17292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 initial stage the progress of the prototype may vary with peoples needs and usages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Medical sectors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Commercial sectors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Business sectors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 in the field of sports sectors this prototype can be adopted in order to avoid malpractices.</a:t>
            </a:r>
          </a:p>
          <a:p>
            <a:pPr>
              <a:lnSpc>
                <a:spcPct val="115000"/>
              </a:lnSpc>
              <a:spcBef>
                <a:spcPts val="1000"/>
              </a:spcBef>
              <a:buSzPts val="1400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Why because, the data’s can be easily accessed in business and commercial sectors it can be a better option for the users.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AC190-1499-33DB-9F15-DEB22F2A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452700" y="1802106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 future applications such as virtual banking experience like meta platform, online banking sytems might reduce the software’s utility and the ease of use.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411300" y="1226106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Pre-Requisite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6D4CB-D515-CC67-91B0-3A90053B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  <p:pic>
        <p:nvPicPr>
          <p:cNvPr id="2050" name="Picture 2" descr="The Metaverse: Challenges and Opportunities for Financial Services">
            <a:extLst>
              <a:ext uri="{FF2B5EF4-FFF2-40B4-BE49-F238E27FC236}">
                <a16:creationId xmlns:a16="http://schemas.microsoft.com/office/drawing/2014/main" id="{B285BD02-1C7B-2031-B83C-40DCBDAF1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36" y="2911762"/>
            <a:ext cx="3022390" cy="20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0" y="1240631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 dirty="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72402" y="1816631"/>
            <a:ext cx="8280000" cy="286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Face API			- </a:t>
            </a:r>
            <a:r>
              <a:rPr lang="en-IN" sz="1400" b="0" dirty="0">
                <a:solidFill>
                  <a:srgbClr val="202124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D</a:t>
            </a:r>
            <a:r>
              <a:rPr lang="en-IN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etect, Recognize, and </a:t>
            </a:r>
            <a:r>
              <a:rPr lang="en-IN" sz="1400" b="0" dirty="0">
                <a:solidFill>
                  <a:srgbClr val="202124"/>
                </a:solidFill>
                <a:latin typeface="Roboto" panose="02000000000000000000" pitchFamily="2" charset="0"/>
              </a:rPr>
              <a:t>Analyse</a:t>
            </a:r>
            <a:r>
              <a:rPr lang="en-IN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human faces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Power apps		- </a:t>
            </a:r>
            <a:r>
              <a:rPr lang="en-IN" sz="1400" b="0" dirty="0">
                <a:solidFill>
                  <a:srgbClr val="202124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B</a:t>
            </a:r>
            <a:r>
              <a:rPr lang="en-IN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uild apps for any device 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Cloud storage services  	- To store data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These are the azure tools and resources which are likely to be used in implementation of the prototype.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F6E91-325C-CE59-899F-D07A7531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494629" y="299891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Any Supporting Functional Documents</a:t>
            </a:r>
            <a:endParaRPr sz="2000" dirty="0"/>
          </a:p>
        </p:txBody>
      </p:sp>
      <p:sp>
        <p:nvSpPr>
          <p:cNvPr id="372" name="Google Shape;372;p6"/>
          <p:cNvSpPr txBox="1"/>
          <p:nvPr/>
        </p:nvSpPr>
        <p:spPr>
          <a:xfrm>
            <a:off x="356258" y="844503"/>
            <a:ext cx="8238600" cy="146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Analyzes the emotions of the individual and obtains a detailed data in order to improve the user interface and service provided by the corresponding sectors.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Datas that are detaily surveillanced are processed under machine algorithms and the predefined librarires in order to get a detailed sketch of the individuals sentiments.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21A24-DE9B-26F9-AFD0-71E6C336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61" y="2351313"/>
            <a:ext cx="4877889" cy="27438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1234385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494629" y="1810385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number of test cases that can be accomplished can yield more accuracy.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hen test cases are accomplished the build adoption process can be achieved easily.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289D8-8DD1-F5F3-C156-82532DEA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  <p:pic>
        <p:nvPicPr>
          <p:cNvPr id="1026" name="Picture 2" descr="Best Practices for ML Model Testing">
            <a:extLst>
              <a:ext uri="{FF2B5EF4-FFF2-40B4-BE49-F238E27FC236}">
                <a16:creationId xmlns:a16="http://schemas.microsoft.com/office/drawing/2014/main" id="{7BB2306B-1365-0DDE-CB39-31E6381F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294" y="2730665"/>
            <a:ext cx="3701471" cy="229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061AF3-33B4-E6DE-110B-8C8895798262}"/>
              </a:ext>
            </a:extLst>
          </p:cNvPr>
          <p:cNvSpPr txBox="1"/>
          <p:nvPr/>
        </p:nvSpPr>
        <p:spPr>
          <a:xfrm>
            <a:off x="8641582" y="142686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1F1F50"/>
                </a:solidFill>
                <a:latin typeface="Lato"/>
                <a:ea typeface="Lato"/>
                <a:cs typeface="Lato"/>
                <a:sym typeface="Lato"/>
              </a:rPr>
              <a:t>GitHub Repository Link &amp; </a:t>
            </a:r>
            <a:r>
              <a:rPr lang="en" sz="2000" b="1" i="0" u="none" strike="noStrike" cap="none" dirty="0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supporting diagrams, screenshots, if any</a:t>
            </a:r>
            <a:endParaRPr sz="2000" b="1" i="0" u="none" strike="noStrike" cap="none" dirty="0">
              <a:solidFill>
                <a:srgbClr val="1F1F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B96EF-E857-3D0D-A7D3-A26F10200C16}"/>
              </a:ext>
            </a:extLst>
          </p:cNvPr>
          <p:cNvSpPr txBox="1"/>
          <p:nvPr/>
        </p:nvSpPr>
        <p:spPr>
          <a:xfrm>
            <a:off x="475185" y="4343123"/>
            <a:ext cx="4341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https://github.com/cagedecoders/bobhackathon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FCD9B-462D-8AC8-AA47-01B3B4154312}"/>
              </a:ext>
            </a:extLst>
          </p:cNvPr>
          <p:cNvSpPr txBox="1"/>
          <p:nvPr/>
        </p:nvSpPr>
        <p:spPr>
          <a:xfrm>
            <a:off x="314412" y="4693685"/>
            <a:ext cx="769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Refer the above </a:t>
            </a:r>
            <a:r>
              <a:rPr lang="en-US" dirty="0" err="1"/>
              <a:t>github</a:t>
            </a:r>
            <a:r>
              <a:rPr lang="en-US" dirty="0"/>
              <a:t> Repository link for our prototype and detailed review of the project.. </a:t>
            </a:r>
          </a:p>
        </p:txBody>
      </p:sp>
      <p:pic>
        <p:nvPicPr>
          <p:cNvPr id="4" name="CAGE_Decoders.mp4" descr="CAGE_Decoders.mp4">
            <a:hlinkClick r:id="" action="ppaction://media"/>
            <a:extLst>
              <a:ext uri="{FF2B5EF4-FFF2-40B4-BE49-F238E27FC236}">
                <a16:creationId xmlns:a16="http://schemas.microsoft.com/office/drawing/2014/main" id="{5E012509-1681-925A-834E-4CC7F64D7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6382" y="492600"/>
            <a:ext cx="6491235" cy="365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27817-23B8-7F80-2061-4BA1EEC4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4777"/>
      </p:ext>
    </p:extLst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414</Words>
  <Application>Microsoft Macintosh PowerPoint</Application>
  <PresentationFormat>On-screen Show (16:9)</PresentationFormat>
  <Paragraphs>45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Lato</vt:lpstr>
      <vt:lpstr>Trebuchet MS</vt:lpstr>
      <vt:lpstr>ui-monospace</vt:lpstr>
      <vt:lpstr>Lato Black</vt:lpstr>
      <vt:lpstr>Arial</vt:lpstr>
      <vt:lpstr>Wingdings</vt:lpstr>
      <vt:lpstr>Roboto</vt:lpstr>
      <vt:lpstr>TI Template</vt:lpstr>
      <vt:lpstr>TI Template</vt:lpstr>
      <vt:lpstr>Bank of Baroda Hackathon - 2022                       </vt:lpstr>
      <vt:lpstr>Problem Statement?</vt:lpstr>
      <vt:lpstr>User Segment &amp; Pain Points</vt:lpstr>
      <vt:lpstr>Pre-Requisite</vt:lpstr>
      <vt:lpstr>Azure tools or resources</vt:lpstr>
      <vt:lpstr>Any Supporting Functional Documents</vt:lpstr>
      <vt:lpstr>Key Differentiators &amp; Adoption Plan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</dc:title>
  <dc:creator>SS</dc:creator>
  <cp:lastModifiedBy>Microsoft Office User</cp:lastModifiedBy>
  <cp:revision>9</cp:revision>
  <dcterms:modified xsi:type="dcterms:W3CDTF">2022-09-20T16:55:12Z</dcterms:modified>
</cp:coreProperties>
</file>